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17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D49D5-042E-41BD-BBF6-8117EEFF01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E2243C-0756-4761-88B3-77B9C24904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2C120-35B1-40A6-8E78-44BED99DD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5F0DC-BBAA-422E-B1A3-9F0039420BE5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A5689-27CE-4655-8C7A-800891E81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FC377-0D66-4C51-8FB0-3A193549F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39-1227-478C-AEE8-50E0664706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8306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057BB-3F88-40C3-B037-9CB01FBA2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99B56-4775-40A2-9024-2456845CB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45D80-55AF-4D87-8A2C-F15B3827C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5F0DC-BBAA-422E-B1A3-9F0039420BE5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A4A33-1F53-42F4-904D-0CD98A52A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5855E-FF3F-4AAD-B637-245845DE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39-1227-478C-AEE8-50E0664706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780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DCBD9-B562-465C-9CE5-DBC7BFA22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08E4E3-390C-4C15-AC79-D1796F98F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DBE7C-8C01-4813-886A-3D11D9981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5F0DC-BBAA-422E-B1A3-9F0039420BE5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4C87E-21B8-41B9-A4C1-B72CF61A2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4C65E-A283-4EA5-B515-749F5D8CC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39-1227-478C-AEE8-50E0664706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1546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E457E-9867-4770-92FE-54F1AA0D8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49031-CCA1-4FA2-8B0B-A0F2F209E6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2A072E-A105-4130-A170-ED7FECC557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E870D7-4328-44EB-BE76-7C99DB033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5F0DC-BBAA-422E-B1A3-9F0039420BE5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2E4048-ACE7-40E8-AD5E-A12411AAF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04110-B680-422D-8F2D-CBCB294CD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39-1227-478C-AEE8-50E0664706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6577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15AC0-EC14-4456-9A63-2BE1F3934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EC12E3-32E8-4DAD-AF54-08F2593F8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109EBE-2AAC-4911-BC8E-C048EED12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CD2379-791E-4FE9-82BA-5227843B0D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561054-5F57-4689-8F85-DB1BE307D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8D04E4-229D-47A3-9B17-5E8C28107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5F0DC-BBAA-422E-B1A3-9F0039420BE5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0DE42E-F7E5-4CD3-B792-F5530482E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05762B-C21A-44B5-B24D-F39709061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39-1227-478C-AEE8-50E0664706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4473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77890-D266-45F2-8273-836BBB224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34AACC-F30B-4B84-8D9E-8EEFCFBA1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5F0DC-BBAA-422E-B1A3-9F0039420BE5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42908-8448-4F41-ACFE-B8977E53C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638EF8-F1FC-494D-92D0-4237DC7AA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39-1227-478C-AEE8-50E0664706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7951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A81181-3E80-46D8-9C43-CFFB4942B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5F0DC-BBAA-422E-B1A3-9F0039420BE5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EBC8F0-8188-4462-8A96-B7AF384EB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994C2-26D5-4CBA-82C8-43C438AD5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39-1227-478C-AEE8-50E0664706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7643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E3E19-2A84-4719-8C13-A0F09C3C5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4D400-8A31-4DDB-ADAD-6D7BEA498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77793-7F31-467D-A966-E07726667C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6BB41C-8D44-45C3-913D-84D89378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5F0DC-BBAA-422E-B1A3-9F0039420BE5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64B7BB-373F-40AA-B39C-B537B341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30CA25-8E59-47EC-8D9D-51259DBBE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39-1227-478C-AEE8-50E0664706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403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8435C-836E-4927-9961-1DE835CD2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3A25E-E845-48F3-9C17-8CB3283AAA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62C02-D6B7-4444-AC05-B3B50BBE2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FD87DE-63EA-4644-99B5-1DD856C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5F0DC-BBAA-422E-B1A3-9F0039420BE5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C1CCE0-8AFA-43CD-987A-A862965FE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E3EEB5-51CB-4062-92F9-CF098A5F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39-1227-478C-AEE8-50E0664706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2168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C61DA-DA1E-4C68-ACD2-F3BD814D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3ADFB8-613A-4938-9E94-3DA00450BB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025CD-EE5B-4748-863F-61D4D7132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5F0DC-BBAA-422E-B1A3-9F0039420BE5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2B17A-C203-4AC3-87B4-CC80E1C39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3F788-AB18-4EC3-890E-745EE1279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39-1227-478C-AEE8-50E0664706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1756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55DDD9-B4A8-4E4E-A788-C9060E1ADD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5290B3-0EC9-4D36-A4A8-5BFC59DFD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18200-107C-44B4-A2AC-DB5508BD9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5F0DC-BBAA-422E-B1A3-9F0039420BE5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AC2EB-05D2-48AE-8032-64E4C0D22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88829-1DD1-4032-BECE-27769B0EC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BBD39-1227-478C-AEE8-50E0664706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488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4765CF-5B3D-4F21-9B48-DC5D731C1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EF510-3929-4740-A9EC-2323942FF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2A309-FE3C-4E3D-90EE-C7B0C419AC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5F0DC-BBAA-422E-B1A3-9F0039420BE5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3E9AC-5A58-4AFC-A7E5-5CDE09408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1C630B-A1C9-4C19-851B-FD39733E15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BBD39-1227-478C-AEE8-50E0664706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5007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0D6FC-C75F-4EF9-AE15-82A7C50AD0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7A5EF8-1823-4484-9306-4D1A8637B9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37DB04B0-DE10-43E1-BCD6-F3DFECC05C6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245" y="-568569"/>
            <a:ext cx="5614817" cy="77196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F90CA7-0A08-43E1-8328-2E2F792B9A06}"/>
              </a:ext>
            </a:extLst>
          </p:cNvPr>
          <p:cNvSpPr txBox="1"/>
          <p:nvPr/>
        </p:nvSpPr>
        <p:spPr>
          <a:xfrm>
            <a:off x="357554" y="468923"/>
            <a:ext cx="2696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Figure B: Example of completed reporting checklist</a:t>
            </a:r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379941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review</dc:creator>
  <cp:lastModifiedBy>review</cp:lastModifiedBy>
  <cp:revision>1</cp:revision>
  <dcterms:created xsi:type="dcterms:W3CDTF">2020-03-27T19:22:12Z</dcterms:created>
  <dcterms:modified xsi:type="dcterms:W3CDTF">2020-03-27T19:23:48Z</dcterms:modified>
</cp:coreProperties>
</file>